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6F5D63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4956854-22C2-4D12-B907-B48F6988FE1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vi-VN"/>
              <a:t>MS DU NHI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8CD47D-2DEE-402D-8A45-8E13DB539F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DE8FC-9DB0-4C38-8CD4-DC43CE5D4146}" type="datetimeFigureOut">
              <a:rPr lang="vi-VN" smtClean="0"/>
              <a:t>6/8/2021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BC3842-A4F7-4A4E-972A-EF20E0E32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vi-VN"/>
              <a:t>0902974036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206F20-D05A-4AC2-A56C-1FC28C5E1A5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DDF383-6915-4B33-86DE-31ECA648858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65812328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2.png>
</file>

<file path=ppt/media/image3.svg>
</file>

<file path=ppt/media/image4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vi-VN"/>
              <a:t>MS DU NHI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AE44CF-CA59-4DDC-A238-B853A461BD5F}" type="datetimeFigureOut">
              <a:rPr lang="vi-VN" smtClean="0"/>
              <a:t>6/8/2021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vi-VN"/>
              <a:t>0902974036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B00DD-111B-4F27-96D1-8D64C6D5B475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2810674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095AC-5606-4896-95F2-8CCFC45F78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3E3F3-DE9D-45C5-A287-5AB6A5AD45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D3B93-6EFD-4D57-BF0C-0153B923D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88494-9215-4F91-BB36-7761326D0151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35B7D-F0E2-4417-B5EE-D82BEE7F5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6FB1C-32FD-4846-8353-FD7E0E7A5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37958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02AD-7C01-4CC4-8E16-9FE364119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C8EB41-659A-4ABE-8F98-FA8C5361DE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B54C2-B285-4A10-BF80-2731CEE5F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18443-5691-451D-ABD0-75C2B71F4789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64587-FE7C-4966-8EAB-8E2CC34EE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A0199-8B71-425C-939F-04B3A0E4C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9866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011B3B8-1301-4FF3-939D-AFB77DC115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ABDD06-3F0E-4018-800D-AFFF84DAA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A7ED0-131B-4052-B38E-D6E1864C8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2E021-0F4F-43BF-973F-2AF74B0DA6B1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2607B-EFF5-47D6-BC48-94BEB8523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5F8B8F-6F39-4123-87CC-9B81BFE76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674091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26D33-7782-4172-BA18-E9BB1FD85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5F2677-9C2B-4132-B354-4D8F12F3E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5C928-0423-4BA3-A6B1-0B4F19A38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F73BB-C2A6-4844-8D2C-3C89C7CB3DB7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0B7ABB-0BB7-4BAE-8BBD-5435C1B67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95379-1E65-40B1-8994-5F22BC240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345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EC0AE-F6C9-4A0D-A790-2CC3D078C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8BABF0-A8DE-4A40-B1E9-038984D1C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59ACE-731E-4D6A-BD9F-16532B9FF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6CED94-B06D-4EC9-A7DE-5080C4895F15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E6048-7EB7-4FC9-BC2E-FF4730254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9633C-E390-447E-B555-E41F1C990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97615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022A-E1DE-4962-B589-EC29256C6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1C64C-9149-460F-BC42-36D8EEE575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F562F-36D8-43FA-9A4D-82FD33D63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4F0A8-9B29-4BFC-AF74-EB4B4F5CD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802B9-84E9-41ED-B3E8-43876011D296}" type="datetime1">
              <a:rPr lang="vi-VN" smtClean="0"/>
              <a:t>6/8/2021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2B9D4C-AE9E-4B2E-B6FA-468D3F1EA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2AC0F-117F-40C1-B1B2-68714E41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170289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13220-8D3A-423C-B57B-A0B581BA0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BAD1C-E8E3-41A1-A048-649300FDA9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9FA6EA-AB8C-4CB4-ABF8-34CDDDFD1A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2E627A-ECB9-4837-B9BF-BDFC134850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FA545-16CD-43FA-906D-5113D39CF3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93CEF5-ACEB-4C00-A318-923B0D194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A9A43D-0FDE-41CB-8B65-CFCBD7911428}" type="datetime1">
              <a:rPr lang="vi-VN" smtClean="0"/>
              <a:t>6/8/2021</a:t>
            </a:fld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097E69-459B-4820-B5FC-32239C6CB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E25E83-D0FB-48CB-BB66-F08F14015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92322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71E78-234E-4E5E-933A-A2A243165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1984A5-C6E8-44BE-BA11-209B96E4E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5738-BCB9-48F4-A018-18A516C2BC1B}" type="datetime1">
              <a:rPr lang="vi-VN" smtClean="0"/>
              <a:t>6/8/2021</a:t>
            </a:fld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CC0697-6C78-44A4-BA87-7B37CBB82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21E1F0-CF62-4EB9-9277-5B9083593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80822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9532F7-96D9-4A0E-B30E-09216FF3F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274AF-CF29-4A95-974D-4A91B8E90B1C}" type="datetime1">
              <a:rPr lang="vi-VN" smtClean="0"/>
              <a:t>6/8/2021</a:t>
            </a:fld>
            <a:endParaRPr lang="vi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34F241-7A9D-4761-B073-E4E6C7C85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2379ED-DFBF-468B-B811-F6CCDA97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8508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09C4E-BFF1-40C4-868C-DF2A5FEEF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1C23F-22E9-421E-97F7-5CB0147906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29DA97-7ACB-48BD-ACCB-8FEFEF4749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835784-EB2D-4DD0-B851-F5B62B881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46BB2-444F-493A-B3C5-4AE15F052521}" type="datetime1">
              <a:rPr lang="vi-VN" smtClean="0"/>
              <a:t>6/8/2021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BB93A7-EC9F-439D-AB9D-4EAFAC59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FF5062-2D5C-4D03-9140-E847B1A67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3726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4E5A4-A6BB-460A-8566-1E61A6031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67DFA5-7793-4CFC-92C9-72E8E7E1DF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D2FAC-B981-43C6-8690-CD41274BE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3A884-9D29-49F1-89A6-577289468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6EDDA-A2C2-412E-81B2-659F93131542}" type="datetime1">
              <a:rPr lang="vi-VN" smtClean="0"/>
              <a:t>6/8/2021</a:t>
            </a:fld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AC6E8F-3E6F-46A6-9766-E4DB180AE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B1D34-09ED-4B06-9C34-9053E043E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18999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9C689A-934C-4E1F-BA9A-EEC42E5DE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160804-3325-4349-8D76-D1B157AB24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0261A-58A8-4C41-BE9E-1FBF29D7B4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EC83A-C46F-499B-82AD-DBBE6FAE1B1C}" type="datetime1">
              <a:rPr lang="vi-VN" smtClean="0"/>
              <a:t>6/8/2021</a:t>
            </a:fld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9811B-A1E8-4D97-8144-4C35BEBFC9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4238CF-C24A-4F6A-9F22-93D49D14F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9CBC4-3B93-4B3D-B841-D14214C84E1A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84464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sv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slide" Target="slide3.xml"/><Relationship Id="rId4" Type="http://schemas.openxmlformats.org/officeDocument/2006/relationships/image" Target="../media/image1.jpg"/><Relationship Id="rId9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73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ENTER">
            <a:extLst>
              <a:ext uri="{FF2B5EF4-FFF2-40B4-BE49-F238E27FC236}">
                <a16:creationId xmlns:a16="http://schemas.microsoft.com/office/drawing/2014/main" id="{9587C1B5-D0E9-4706-8258-2FFD9443A25D}"/>
              </a:ext>
            </a:extLst>
          </p:cNvPr>
          <p:cNvSpPr/>
          <p:nvPr/>
        </p:nvSpPr>
        <p:spPr>
          <a:xfrm>
            <a:off x="713238" y="5151610"/>
            <a:ext cx="1808021" cy="1706390"/>
          </a:xfrm>
          <a:prstGeom prst="star6">
            <a:avLst/>
          </a:prstGeom>
          <a:solidFill>
            <a:srgbClr val="FF0000"/>
          </a:solidFill>
          <a:ln/>
          <a:effectLst>
            <a:innerShdw blurRad="114300">
              <a:prstClr val="black"/>
            </a:inn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ENTER</a:t>
            </a:r>
            <a:endParaRPr lang="vi-VN" sz="2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4B2CE673-5112-4FCE-B01E-7D856633AC28}"/>
              </a:ext>
            </a:extLst>
          </p:cNvPr>
          <p:cNvGrpSpPr/>
          <p:nvPr/>
        </p:nvGrpSpPr>
        <p:grpSpPr>
          <a:xfrm rot="12155748">
            <a:off x="5543719" y="272870"/>
            <a:ext cx="5406501" cy="5406501"/>
            <a:chOff x="2849396" y="227786"/>
            <a:chExt cx="5406501" cy="5406501"/>
          </a:xfrm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028C61BE-4D8A-49BF-A29F-AABA8BC5E2CB}"/>
                </a:ext>
              </a:extLst>
            </p:cNvPr>
            <p:cNvGrpSpPr/>
            <p:nvPr/>
          </p:nvGrpSpPr>
          <p:grpSpPr>
            <a:xfrm>
              <a:off x="2849396" y="227786"/>
              <a:ext cx="5406501" cy="5406501"/>
              <a:chOff x="1891535" y="823402"/>
              <a:chExt cx="5406501" cy="5406501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8B7A2FFE-2715-4053-81E3-318A5BF241DE}"/>
                  </a:ext>
                </a:extLst>
              </p:cNvPr>
              <p:cNvGrpSpPr/>
              <p:nvPr/>
            </p:nvGrpSpPr>
            <p:grpSpPr>
              <a:xfrm>
                <a:off x="1891535" y="823402"/>
                <a:ext cx="5406501" cy="5406501"/>
                <a:chOff x="1394385" y="694217"/>
                <a:chExt cx="5406501" cy="5406501"/>
              </a:xfrm>
            </p:grpSpPr>
            <p:sp>
              <p:nvSpPr>
                <p:cNvPr id="46" name="Flowchart: Connector 45">
                  <a:extLst>
                    <a:ext uri="{FF2B5EF4-FFF2-40B4-BE49-F238E27FC236}">
                      <a16:creationId xmlns:a16="http://schemas.microsoft.com/office/drawing/2014/main" id="{8D1E2919-EAF8-40E3-9BFF-D7C79D11FAAA}"/>
                    </a:ext>
                  </a:extLst>
                </p:cNvPr>
                <p:cNvSpPr/>
                <p:nvPr/>
              </p:nvSpPr>
              <p:spPr>
                <a:xfrm>
                  <a:off x="1394385" y="694217"/>
                  <a:ext cx="5406501" cy="5406501"/>
                </a:xfrm>
                <a:prstGeom prst="flowChartConnector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</a:endParaRPr>
                </a:p>
              </p:txBody>
            </p:sp>
            <p:sp>
              <p:nvSpPr>
                <p:cNvPr id="26" name="Flowchart: Or 25">
                  <a:extLst>
                    <a:ext uri="{FF2B5EF4-FFF2-40B4-BE49-F238E27FC236}">
                      <a16:creationId xmlns:a16="http://schemas.microsoft.com/office/drawing/2014/main" id="{C8F9F53E-B2E2-46B4-B4A3-06ED3E4DF8E7}"/>
                    </a:ext>
                  </a:extLst>
                </p:cNvPr>
                <p:cNvSpPr/>
                <p:nvPr/>
              </p:nvSpPr>
              <p:spPr>
                <a:xfrm>
                  <a:off x="1811635" y="1111467"/>
                  <a:ext cx="4572000" cy="4572000"/>
                </a:xfrm>
                <a:prstGeom prst="flowChartOr">
                  <a:avLst/>
                </a:prstGeom>
                <a:noFill/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</a:endParaRPr>
                </a:p>
              </p:txBody>
            </p:sp>
            <p:sp>
              <p:nvSpPr>
                <p:cNvPr id="27" name="Flowchart: Or 26">
                  <a:extLst>
                    <a:ext uri="{FF2B5EF4-FFF2-40B4-BE49-F238E27FC236}">
                      <a16:creationId xmlns:a16="http://schemas.microsoft.com/office/drawing/2014/main" id="{9CD4250A-6DE7-4703-BDAC-71987EA2A600}"/>
                    </a:ext>
                  </a:extLst>
                </p:cNvPr>
                <p:cNvSpPr/>
                <p:nvPr/>
              </p:nvSpPr>
              <p:spPr>
                <a:xfrm rot="2618244">
                  <a:off x="1811635" y="1111467"/>
                  <a:ext cx="4572000" cy="4572000"/>
                </a:xfrm>
                <a:prstGeom prst="flowChartOr">
                  <a:avLst/>
                </a:prstGeom>
                <a:noFill/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</a:endParaRPr>
                </a:p>
              </p:txBody>
            </p:sp>
            <p:sp>
              <p:nvSpPr>
                <p:cNvPr id="28" name="Flowchart: Or 27">
                  <a:extLst>
                    <a:ext uri="{FF2B5EF4-FFF2-40B4-BE49-F238E27FC236}">
                      <a16:creationId xmlns:a16="http://schemas.microsoft.com/office/drawing/2014/main" id="{2EDB07A9-11BB-439F-B36B-E25C6BC1A4B4}"/>
                    </a:ext>
                  </a:extLst>
                </p:cNvPr>
                <p:cNvSpPr/>
                <p:nvPr/>
              </p:nvSpPr>
              <p:spPr>
                <a:xfrm rot="4027081">
                  <a:off x="1811635" y="1111467"/>
                  <a:ext cx="4572000" cy="4572000"/>
                </a:xfrm>
                <a:prstGeom prst="flowChartOr">
                  <a:avLst/>
                </a:prstGeom>
                <a:noFill/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</a:endParaRPr>
                </a:p>
              </p:txBody>
            </p:sp>
            <p:sp>
              <p:nvSpPr>
                <p:cNvPr id="29" name="Flowchart: Or 28">
                  <a:extLst>
                    <a:ext uri="{FF2B5EF4-FFF2-40B4-BE49-F238E27FC236}">
                      <a16:creationId xmlns:a16="http://schemas.microsoft.com/office/drawing/2014/main" id="{2E1A8C55-3190-4908-8717-87D663B62114}"/>
                    </a:ext>
                  </a:extLst>
                </p:cNvPr>
                <p:cNvSpPr/>
                <p:nvPr/>
              </p:nvSpPr>
              <p:spPr>
                <a:xfrm rot="17633938">
                  <a:off x="1814794" y="1072173"/>
                  <a:ext cx="4572000" cy="4572000"/>
                </a:xfrm>
                <a:prstGeom prst="flowChartOr">
                  <a:avLst/>
                </a:prstGeom>
                <a:noFill/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</a:endParaRPr>
                </a:p>
              </p:txBody>
            </p:sp>
            <p:sp>
              <p:nvSpPr>
                <p:cNvPr id="30" name="Partial Circle 29">
                  <a:extLst>
                    <a:ext uri="{FF2B5EF4-FFF2-40B4-BE49-F238E27FC236}">
                      <a16:creationId xmlns:a16="http://schemas.microsoft.com/office/drawing/2014/main" id="{0EAE39F6-9572-4726-9409-EEF5F48799C0}"/>
                    </a:ext>
                  </a:extLst>
                </p:cNvPr>
                <p:cNvSpPr/>
                <p:nvPr/>
              </p:nvSpPr>
              <p:spPr>
                <a:xfrm>
                  <a:off x="1811635" y="1111467"/>
                  <a:ext cx="4572000" cy="4572000"/>
                </a:xfrm>
                <a:prstGeom prst="pie">
                  <a:avLst>
                    <a:gd name="adj1" fmla="val 0"/>
                    <a:gd name="adj2" fmla="val 1429487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1" name="Partial Circle 30">
                  <a:extLst>
                    <a:ext uri="{FF2B5EF4-FFF2-40B4-BE49-F238E27FC236}">
                      <a16:creationId xmlns:a16="http://schemas.microsoft.com/office/drawing/2014/main" id="{039CE872-7973-4284-AB70-8D5B1142DBBC}"/>
                    </a:ext>
                  </a:extLst>
                </p:cNvPr>
                <p:cNvSpPr/>
                <p:nvPr/>
              </p:nvSpPr>
              <p:spPr>
                <a:xfrm rot="20184559">
                  <a:off x="1811635" y="1111467"/>
                  <a:ext cx="4572000" cy="4572000"/>
                </a:xfrm>
                <a:prstGeom prst="pie">
                  <a:avLst>
                    <a:gd name="adj1" fmla="val 34535"/>
                    <a:gd name="adj2" fmla="val 1429487"/>
                  </a:avLst>
                </a:prstGeom>
                <a:solidFill>
                  <a:srgbClr val="92D05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2" name="Partial Circle 31">
                  <a:extLst>
                    <a:ext uri="{FF2B5EF4-FFF2-40B4-BE49-F238E27FC236}">
                      <a16:creationId xmlns:a16="http://schemas.microsoft.com/office/drawing/2014/main" id="{96E0A7B9-9F2F-4DD1-8C3B-EF683FEF50A5}"/>
                    </a:ext>
                  </a:extLst>
                </p:cNvPr>
                <p:cNvSpPr/>
                <p:nvPr/>
              </p:nvSpPr>
              <p:spPr>
                <a:xfrm rot="1455381">
                  <a:off x="1818835" y="1104560"/>
                  <a:ext cx="4572000" cy="4572000"/>
                </a:xfrm>
                <a:prstGeom prst="pie">
                  <a:avLst>
                    <a:gd name="adj1" fmla="val 0"/>
                    <a:gd name="adj2" fmla="val 1161445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Partial Circle 32">
                  <a:extLst>
                    <a:ext uri="{FF2B5EF4-FFF2-40B4-BE49-F238E27FC236}">
                      <a16:creationId xmlns:a16="http://schemas.microsoft.com/office/drawing/2014/main" id="{67EBFF48-2D30-41D1-B819-C4DC227E238C}"/>
                    </a:ext>
                  </a:extLst>
                </p:cNvPr>
                <p:cNvSpPr/>
                <p:nvPr/>
              </p:nvSpPr>
              <p:spPr>
                <a:xfrm rot="18795170">
                  <a:off x="1811636" y="1111468"/>
                  <a:ext cx="4572000" cy="4572000"/>
                </a:xfrm>
                <a:prstGeom prst="pie">
                  <a:avLst>
                    <a:gd name="adj1" fmla="val 37159"/>
                    <a:gd name="adj2" fmla="val 1429487"/>
                  </a:avLst>
                </a:prstGeom>
                <a:solidFill>
                  <a:srgbClr val="FF000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4" name="Partial Circle 33">
                  <a:extLst>
                    <a:ext uri="{FF2B5EF4-FFF2-40B4-BE49-F238E27FC236}">
                      <a16:creationId xmlns:a16="http://schemas.microsoft.com/office/drawing/2014/main" id="{3184DBA8-58D6-4322-AB41-FFD820BDB810}"/>
                    </a:ext>
                  </a:extLst>
                </p:cNvPr>
                <p:cNvSpPr/>
                <p:nvPr/>
              </p:nvSpPr>
              <p:spPr>
                <a:xfrm rot="5400000">
                  <a:off x="1811635" y="1111467"/>
                  <a:ext cx="4572000" cy="4572000"/>
                </a:xfrm>
                <a:prstGeom prst="pie">
                  <a:avLst>
                    <a:gd name="adj1" fmla="val 0"/>
                    <a:gd name="adj2" fmla="val 1429487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ln w="762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</a:ln>
                      <a:solidFill>
                        <a:schemeClr val="tx1"/>
                      </a:solidFill>
                    </a:rPr>
                    <a:t> </a:t>
                  </a:r>
                  <a:endParaRPr lang="vi-VN" dirty="0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Partial Circle 34">
                  <a:extLst>
                    <a:ext uri="{FF2B5EF4-FFF2-40B4-BE49-F238E27FC236}">
                      <a16:creationId xmlns:a16="http://schemas.microsoft.com/office/drawing/2014/main" id="{BA373E6A-29E9-49C3-A222-5398BBBE05C0}"/>
                    </a:ext>
                  </a:extLst>
                </p:cNvPr>
                <p:cNvSpPr/>
                <p:nvPr/>
              </p:nvSpPr>
              <p:spPr>
                <a:xfrm rot="3984559">
                  <a:off x="1811635" y="1111467"/>
                  <a:ext cx="4572000" cy="4572000"/>
                </a:xfrm>
                <a:prstGeom prst="pie">
                  <a:avLst>
                    <a:gd name="adj1" fmla="val 34535"/>
                    <a:gd name="adj2" fmla="val 1429487"/>
                  </a:avLst>
                </a:prstGeom>
                <a:solidFill>
                  <a:srgbClr val="92D05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6" name="Partial Circle 35">
                  <a:extLst>
                    <a:ext uri="{FF2B5EF4-FFF2-40B4-BE49-F238E27FC236}">
                      <a16:creationId xmlns:a16="http://schemas.microsoft.com/office/drawing/2014/main" id="{057A7E25-CB48-4A6B-B5FA-6F74978FC2CC}"/>
                    </a:ext>
                  </a:extLst>
                </p:cNvPr>
                <p:cNvSpPr/>
                <p:nvPr/>
              </p:nvSpPr>
              <p:spPr>
                <a:xfrm rot="6855381">
                  <a:off x="1811635" y="1111467"/>
                  <a:ext cx="4572000" cy="4572000"/>
                </a:xfrm>
                <a:prstGeom prst="pie">
                  <a:avLst>
                    <a:gd name="adj1" fmla="val 21544649"/>
                    <a:gd name="adj2" fmla="val 1161445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Partial Circle 36">
                  <a:extLst>
                    <a:ext uri="{FF2B5EF4-FFF2-40B4-BE49-F238E27FC236}">
                      <a16:creationId xmlns:a16="http://schemas.microsoft.com/office/drawing/2014/main" id="{7D091538-52E8-4E55-A907-D194A3155661}"/>
                    </a:ext>
                  </a:extLst>
                </p:cNvPr>
                <p:cNvSpPr/>
                <p:nvPr/>
              </p:nvSpPr>
              <p:spPr>
                <a:xfrm rot="2595170">
                  <a:off x="1811635" y="1111468"/>
                  <a:ext cx="4572000" cy="4572000"/>
                </a:xfrm>
                <a:prstGeom prst="pie">
                  <a:avLst>
                    <a:gd name="adj1" fmla="val 37159"/>
                    <a:gd name="adj2" fmla="val 1429487"/>
                  </a:avLst>
                </a:prstGeom>
                <a:solidFill>
                  <a:srgbClr val="FF000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8" name="Partial Circle 37">
                  <a:extLst>
                    <a:ext uri="{FF2B5EF4-FFF2-40B4-BE49-F238E27FC236}">
                      <a16:creationId xmlns:a16="http://schemas.microsoft.com/office/drawing/2014/main" id="{8FA71EC7-1DE4-455C-B6A3-A6DCFBB48C2A}"/>
                    </a:ext>
                  </a:extLst>
                </p:cNvPr>
                <p:cNvSpPr/>
                <p:nvPr/>
              </p:nvSpPr>
              <p:spPr>
                <a:xfrm rot="16200000">
                  <a:off x="1811635" y="1111468"/>
                  <a:ext cx="4572000" cy="4572000"/>
                </a:xfrm>
                <a:prstGeom prst="pie">
                  <a:avLst>
                    <a:gd name="adj1" fmla="val 0"/>
                    <a:gd name="adj2" fmla="val 1429487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Partial Circle 38">
                  <a:extLst>
                    <a:ext uri="{FF2B5EF4-FFF2-40B4-BE49-F238E27FC236}">
                      <a16:creationId xmlns:a16="http://schemas.microsoft.com/office/drawing/2014/main" id="{E0564118-A9A0-43D5-9FD0-3D44365ED105}"/>
                    </a:ext>
                  </a:extLst>
                </p:cNvPr>
                <p:cNvSpPr/>
                <p:nvPr/>
              </p:nvSpPr>
              <p:spPr>
                <a:xfrm rot="14784559">
                  <a:off x="1811635" y="1111467"/>
                  <a:ext cx="4572000" cy="4572000"/>
                </a:xfrm>
                <a:prstGeom prst="pie">
                  <a:avLst>
                    <a:gd name="adj1" fmla="val 34535"/>
                    <a:gd name="adj2" fmla="val 1429487"/>
                  </a:avLst>
                </a:prstGeom>
                <a:solidFill>
                  <a:srgbClr val="92D05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Partial Circle 39">
                  <a:extLst>
                    <a:ext uri="{FF2B5EF4-FFF2-40B4-BE49-F238E27FC236}">
                      <a16:creationId xmlns:a16="http://schemas.microsoft.com/office/drawing/2014/main" id="{F2BF3B54-FBE3-4ED1-BB93-D302E40DFBFF}"/>
                    </a:ext>
                  </a:extLst>
                </p:cNvPr>
                <p:cNvSpPr/>
                <p:nvPr/>
              </p:nvSpPr>
              <p:spPr>
                <a:xfrm rot="17655381">
                  <a:off x="1811635" y="1111467"/>
                  <a:ext cx="4572000" cy="4572000"/>
                </a:xfrm>
                <a:prstGeom prst="pie">
                  <a:avLst>
                    <a:gd name="adj1" fmla="val 0"/>
                    <a:gd name="adj2" fmla="val 1161445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1" name="Partial Circle 40">
                  <a:extLst>
                    <a:ext uri="{FF2B5EF4-FFF2-40B4-BE49-F238E27FC236}">
                      <a16:creationId xmlns:a16="http://schemas.microsoft.com/office/drawing/2014/main" id="{CE8EEF99-EEFF-4BA1-8723-5739664548AA}"/>
                    </a:ext>
                  </a:extLst>
                </p:cNvPr>
                <p:cNvSpPr/>
                <p:nvPr/>
              </p:nvSpPr>
              <p:spPr>
                <a:xfrm rot="13395170">
                  <a:off x="1811635" y="1111467"/>
                  <a:ext cx="4572000" cy="4572000"/>
                </a:xfrm>
                <a:prstGeom prst="pie">
                  <a:avLst>
                    <a:gd name="adj1" fmla="val 37159"/>
                    <a:gd name="adj2" fmla="val 1429487"/>
                  </a:avLst>
                </a:prstGeom>
                <a:solidFill>
                  <a:srgbClr val="FF000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2" name="Partial Circle 41">
                  <a:extLst>
                    <a:ext uri="{FF2B5EF4-FFF2-40B4-BE49-F238E27FC236}">
                      <a16:creationId xmlns:a16="http://schemas.microsoft.com/office/drawing/2014/main" id="{8FDA773A-D823-4383-806F-24ED15E2FEF5}"/>
                    </a:ext>
                  </a:extLst>
                </p:cNvPr>
                <p:cNvSpPr/>
                <p:nvPr/>
              </p:nvSpPr>
              <p:spPr>
                <a:xfrm rot="10800000">
                  <a:off x="1811636" y="1111467"/>
                  <a:ext cx="4572000" cy="4572000"/>
                </a:xfrm>
                <a:prstGeom prst="pie">
                  <a:avLst>
                    <a:gd name="adj1" fmla="val 0"/>
                    <a:gd name="adj2" fmla="val 1429487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3" name="Partial Circle 42">
                  <a:extLst>
                    <a:ext uri="{FF2B5EF4-FFF2-40B4-BE49-F238E27FC236}">
                      <a16:creationId xmlns:a16="http://schemas.microsoft.com/office/drawing/2014/main" id="{715EA464-B1C0-4E3E-A856-11C3C255B6CE}"/>
                    </a:ext>
                  </a:extLst>
                </p:cNvPr>
                <p:cNvSpPr/>
                <p:nvPr/>
              </p:nvSpPr>
              <p:spPr>
                <a:xfrm rot="9384559">
                  <a:off x="1811635" y="1111467"/>
                  <a:ext cx="4572000" cy="4572000"/>
                </a:xfrm>
                <a:prstGeom prst="pie">
                  <a:avLst>
                    <a:gd name="adj1" fmla="val 34535"/>
                    <a:gd name="adj2" fmla="val 1429487"/>
                  </a:avLst>
                </a:prstGeom>
                <a:solidFill>
                  <a:srgbClr val="92D05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6">
                    <a:shade val="50000"/>
                  </a:schemeClr>
                </a:lnRef>
                <a:fillRef idx="1">
                  <a:schemeClr val="accent6"/>
                </a:fillRef>
                <a:effectRef idx="0">
                  <a:schemeClr val="accent6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4" name="Partial Circle 43">
                  <a:extLst>
                    <a:ext uri="{FF2B5EF4-FFF2-40B4-BE49-F238E27FC236}">
                      <a16:creationId xmlns:a16="http://schemas.microsoft.com/office/drawing/2014/main" id="{0D85E1E2-25AB-4406-A952-1B06BCBAB8B9}"/>
                    </a:ext>
                  </a:extLst>
                </p:cNvPr>
                <p:cNvSpPr/>
                <p:nvPr/>
              </p:nvSpPr>
              <p:spPr>
                <a:xfrm rot="12255381">
                  <a:off x="1811635" y="1111467"/>
                  <a:ext cx="4572000" cy="4572000"/>
                </a:xfrm>
                <a:prstGeom prst="pie">
                  <a:avLst>
                    <a:gd name="adj1" fmla="val 0"/>
                    <a:gd name="adj2" fmla="val 1161445"/>
                  </a:avLst>
                </a:prstGeom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Partial Circle 44">
                  <a:extLst>
                    <a:ext uri="{FF2B5EF4-FFF2-40B4-BE49-F238E27FC236}">
                      <a16:creationId xmlns:a16="http://schemas.microsoft.com/office/drawing/2014/main" id="{869C2696-7ED5-4C82-9F0E-B78EC36F20A6}"/>
                    </a:ext>
                  </a:extLst>
                </p:cNvPr>
                <p:cNvSpPr/>
                <p:nvPr/>
              </p:nvSpPr>
              <p:spPr>
                <a:xfrm rot="7995170">
                  <a:off x="1811635" y="1111467"/>
                  <a:ext cx="4572000" cy="4572000"/>
                </a:xfrm>
                <a:prstGeom prst="pie">
                  <a:avLst>
                    <a:gd name="adj1" fmla="val 37159"/>
                    <a:gd name="adj2" fmla="val 1429487"/>
                  </a:avLst>
                </a:prstGeom>
                <a:solidFill>
                  <a:srgbClr val="FF0000"/>
                </a:solidFill>
                <a:ln w="19050">
                  <a:noFill/>
                </a:ln>
                <a:effectLst>
                  <a:outerShdw blurRad="57785" dist="33020" dir="3180000" algn="ctr">
                    <a:srgbClr val="000000">
                      <a:alpha val="30000"/>
                    </a:srgbClr>
                  </a:outerShdw>
                </a:effectLst>
                <a:sp3d prstMaterial="metal">
                  <a:bevelT w="38100" h="57150"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vi-VN">
                    <a:ln w="7620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</a:ln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DB7040F0-139B-4ACB-98C3-BD251F274B86}"/>
                  </a:ext>
                </a:extLst>
              </p:cNvPr>
              <p:cNvSpPr/>
              <p:nvPr/>
            </p:nvSpPr>
            <p:spPr>
              <a:xfrm>
                <a:off x="5912295" y="3003433"/>
                <a:ext cx="367408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p3d prstMaterial="metal">
                <a:bevelT w="38100" h="57150" prst="angle"/>
              </a:sp3d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2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ABE0A1EB-3781-4874-AF96-12853EF31A1C}"/>
                  </a:ext>
                </a:extLst>
              </p:cNvPr>
              <p:cNvSpPr/>
              <p:nvPr/>
            </p:nvSpPr>
            <p:spPr>
              <a:xfrm rot="751316">
                <a:off x="5862117" y="3594898"/>
                <a:ext cx="367408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p3d prstMaterial="metal">
                <a:bevelT w="38100" h="57150" prst="angle"/>
              </a:sp3d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3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B892EE94-A1CC-4A6C-BE89-1310AEC3651D}"/>
                  </a:ext>
                </a:extLst>
              </p:cNvPr>
              <p:cNvSpPr/>
              <p:nvPr/>
            </p:nvSpPr>
            <p:spPr>
              <a:xfrm rot="1685694">
                <a:off x="5706059" y="4133288"/>
                <a:ext cx="367408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p3d prstMaterial="metal">
                <a:bevelT w="38100" h="57150" prst="angle"/>
              </a:sp3d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4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46DD66B-B0A4-4189-B057-EACB4B38CB55}"/>
                  </a:ext>
                </a:extLst>
              </p:cNvPr>
              <p:cNvSpPr/>
              <p:nvPr/>
            </p:nvSpPr>
            <p:spPr>
              <a:xfrm rot="2652795">
                <a:off x="5341871" y="4566161"/>
                <a:ext cx="367408" cy="52322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57785" dist="33020" dir="3180000" algn="ctr">
                  <a:srgbClr val="000000">
                    <a:alpha val="30000"/>
                  </a:srgbClr>
                </a:outerShdw>
              </a:effectLst>
              <a:sp3d prstMaterial="metal">
                <a:bevelT w="38100" h="57150" prst="angle"/>
              </a:sp3d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8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5</a:t>
                </a:r>
                <a:endPara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6E1AFAE9-F76D-44F4-8BAB-335476A7D408}"/>
                </a:ext>
              </a:extLst>
            </p:cNvPr>
            <p:cNvSpPr/>
            <p:nvPr/>
          </p:nvSpPr>
          <p:spPr>
            <a:xfrm rot="5119141">
              <a:off x="5677391" y="4201661"/>
              <a:ext cx="367408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E172FC3C-4114-4426-9002-F0959C09278B}"/>
                </a:ext>
              </a:extLst>
            </p:cNvPr>
            <p:cNvSpPr/>
            <p:nvPr/>
          </p:nvSpPr>
          <p:spPr>
            <a:xfrm rot="5556628">
              <a:off x="5099237" y="4210259"/>
              <a:ext cx="367408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7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0324EE9-35B9-4EBD-8783-34D8A4A7697D}"/>
                </a:ext>
              </a:extLst>
            </p:cNvPr>
            <p:cNvSpPr/>
            <p:nvPr/>
          </p:nvSpPr>
          <p:spPr>
            <a:xfrm rot="7698345">
              <a:off x="4499194" y="4043368"/>
              <a:ext cx="367408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8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09ECF009-1E55-44FD-AED1-B058AAE1CBAB}"/>
                </a:ext>
              </a:extLst>
            </p:cNvPr>
            <p:cNvSpPr/>
            <p:nvPr/>
          </p:nvSpPr>
          <p:spPr>
            <a:xfrm rot="8928698">
              <a:off x="3976485" y="3617710"/>
              <a:ext cx="367408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9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C0E71E03-AF77-4282-8DEB-C2D7C37C2556}"/>
                </a:ext>
              </a:extLst>
            </p:cNvPr>
            <p:cNvSpPr/>
            <p:nvPr/>
          </p:nvSpPr>
          <p:spPr>
            <a:xfrm rot="9232673">
              <a:off x="3690347" y="3025428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EF7D8D27-9B1A-4FBA-94AB-9CACADF6F839}"/>
                </a:ext>
              </a:extLst>
            </p:cNvPr>
            <p:cNvSpPr/>
            <p:nvPr/>
          </p:nvSpPr>
          <p:spPr>
            <a:xfrm rot="11562561">
              <a:off x="3535362" y="2387030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r>
                <a:rPr lang="en-US" sz="28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36D6A8D4-7F24-48D2-878C-5775667544B0}"/>
                </a:ext>
              </a:extLst>
            </p:cNvPr>
            <p:cNvSpPr/>
            <p:nvPr/>
          </p:nvSpPr>
          <p:spPr>
            <a:xfrm rot="12702490">
              <a:off x="3840210" y="1716982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12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44171FFD-4430-4FC5-9499-E95EEFC8B960}"/>
                </a:ext>
              </a:extLst>
            </p:cNvPr>
            <p:cNvSpPr/>
            <p:nvPr/>
          </p:nvSpPr>
          <p:spPr>
            <a:xfrm rot="14657494">
              <a:off x="4374171" y="1303091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13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AEE6D287-C77E-4BDF-A68F-E4E20DCD0768}"/>
                </a:ext>
              </a:extLst>
            </p:cNvPr>
            <p:cNvSpPr/>
            <p:nvPr/>
          </p:nvSpPr>
          <p:spPr>
            <a:xfrm rot="15861832">
              <a:off x="4991797" y="1095019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14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7FE72B87-F81F-49A3-B6C0-2A634DB9961D}"/>
                </a:ext>
              </a:extLst>
            </p:cNvPr>
            <p:cNvSpPr/>
            <p:nvPr/>
          </p:nvSpPr>
          <p:spPr>
            <a:xfrm rot="19854225">
              <a:off x="6733406" y="1768526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CEE0B9D9-5748-4913-9582-AED94FF6DB25}"/>
                </a:ext>
              </a:extLst>
            </p:cNvPr>
            <p:cNvSpPr/>
            <p:nvPr/>
          </p:nvSpPr>
          <p:spPr>
            <a:xfrm rot="16903222">
              <a:off x="5607623" y="1102433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15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CF10ACCB-000F-4071-8829-FD379C9AE312}"/>
                </a:ext>
              </a:extLst>
            </p:cNvPr>
            <p:cNvSpPr/>
            <p:nvPr/>
          </p:nvSpPr>
          <p:spPr>
            <a:xfrm rot="18394877">
              <a:off x="6258193" y="1216783"/>
              <a:ext cx="550151" cy="523220"/>
            </a:xfrm>
            <a:prstGeom prst="rect">
              <a:avLst/>
            </a:prstGeom>
            <a:noFill/>
            <a:ln>
              <a:noFill/>
            </a:ln>
            <a:effectLst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metal">
              <a:bevelT w="38100" h="57150" prst="angle"/>
            </a:sp3d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28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16</a:t>
              </a:r>
              <a:endPara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0" name="Oval 119">
              <a:hlinkClick r:id="rId5" action="ppaction://hlinksldjump"/>
              <a:extLst>
                <a:ext uri="{FF2B5EF4-FFF2-40B4-BE49-F238E27FC236}">
                  <a16:creationId xmlns:a16="http://schemas.microsoft.com/office/drawing/2014/main" id="{19542922-F324-4839-A403-E88D8CAC6469}"/>
                </a:ext>
              </a:extLst>
            </p:cNvPr>
            <p:cNvSpPr/>
            <p:nvPr/>
          </p:nvSpPr>
          <p:spPr>
            <a:xfrm rot="9444252">
              <a:off x="5081352" y="2486415"/>
              <a:ext cx="942585" cy="942585"/>
            </a:xfrm>
            <a:prstGeom prst="ellipse">
              <a:avLst/>
            </a:prstGeom>
            <a:blipFill dpi="0" rotWithShape="1"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glow rad="228600">
                <a:schemeClr val="accent6">
                  <a:satMod val="175000"/>
                  <a:alpha val="40000"/>
                </a:schemeClr>
              </a:glow>
              <a:outerShdw blurRad="57785" dist="33020" dir="3180000" algn="ctr">
                <a:srgbClr val="000000">
                  <a:alpha val="30000"/>
                </a:srgbClr>
              </a:outerShdw>
            </a:effectLst>
            <a:sp3d prstMaterial="powder">
              <a:bevelT w="38100" h="57150" prst="angle"/>
              <a:bevelB w="139700" h="139700" prst="divot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vi-VN" dirty="0"/>
            </a:p>
          </p:txBody>
        </p:sp>
      </p:grpSp>
      <p:pic>
        <p:nvPicPr>
          <p:cNvPr id="124" name="vongquay">
            <a:hlinkClick r:id="" action="ppaction://media"/>
            <a:extLst>
              <a:ext uri="{FF2B5EF4-FFF2-40B4-BE49-F238E27FC236}">
                <a16:creationId xmlns:a16="http://schemas.microsoft.com/office/drawing/2014/main" id="{0EF532BD-FF77-4E51-8317-E5F3DD7A2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291342" y="424962"/>
            <a:ext cx="487363" cy="487363"/>
          </a:xfrm>
          <a:prstGeom prst="rect">
            <a:avLst/>
          </a:prstGeom>
        </p:spPr>
      </p:pic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97304849-31CD-4A32-9F84-C0049953443B}"/>
              </a:ext>
            </a:extLst>
          </p:cNvPr>
          <p:cNvSpPr/>
          <p:nvPr/>
        </p:nvSpPr>
        <p:spPr>
          <a:xfrm rot="16200000">
            <a:off x="10847924" y="1821563"/>
            <a:ext cx="521597" cy="2047339"/>
          </a:xfrm>
          <a:prstGeom prst="triangle">
            <a:avLst/>
          </a:prstGeom>
          <a:solidFill>
            <a:srgbClr val="FFFFFF"/>
          </a:solidFill>
          <a:ln>
            <a:solidFill>
              <a:srgbClr val="000000"/>
            </a:solidFill>
            <a:prstDash val="dashDot"/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relaxedInse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47" name="NUT1">
            <a:hlinkClick r:id="rId9" action="ppaction://hlinksldjump"/>
            <a:extLst>
              <a:ext uri="{FF2B5EF4-FFF2-40B4-BE49-F238E27FC236}">
                <a16:creationId xmlns:a16="http://schemas.microsoft.com/office/drawing/2014/main" id="{E6C1181E-EB0E-42B2-B05C-44BA31071740}"/>
              </a:ext>
            </a:extLst>
          </p:cNvPr>
          <p:cNvSpPr/>
          <p:nvPr/>
        </p:nvSpPr>
        <p:spPr>
          <a:xfrm>
            <a:off x="787114" y="505446"/>
            <a:ext cx="877824" cy="877824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vi-VN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8" name="NUT1">
            <a:extLst>
              <a:ext uri="{FF2B5EF4-FFF2-40B4-BE49-F238E27FC236}">
                <a16:creationId xmlns:a16="http://schemas.microsoft.com/office/drawing/2014/main" id="{4D635A61-06EE-43C5-A512-59B2D9EACBB5}"/>
              </a:ext>
            </a:extLst>
          </p:cNvPr>
          <p:cNvSpPr/>
          <p:nvPr/>
        </p:nvSpPr>
        <p:spPr>
          <a:xfrm>
            <a:off x="1735802" y="502689"/>
            <a:ext cx="877824" cy="877824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vi-VN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9" name="NUT1">
            <a:extLst>
              <a:ext uri="{FF2B5EF4-FFF2-40B4-BE49-F238E27FC236}">
                <a16:creationId xmlns:a16="http://schemas.microsoft.com/office/drawing/2014/main" id="{B6E1CDB6-48F2-46AE-8119-6E11C8AF6ECD}"/>
              </a:ext>
            </a:extLst>
          </p:cNvPr>
          <p:cNvSpPr/>
          <p:nvPr/>
        </p:nvSpPr>
        <p:spPr>
          <a:xfrm>
            <a:off x="2677231" y="512016"/>
            <a:ext cx="877824" cy="877824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</a:t>
            </a:r>
            <a:endParaRPr lang="vi-VN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0" name="NUT1">
            <a:extLst>
              <a:ext uri="{FF2B5EF4-FFF2-40B4-BE49-F238E27FC236}">
                <a16:creationId xmlns:a16="http://schemas.microsoft.com/office/drawing/2014/main" id="{BD09BB01-4064-4A9D-924A-3E0D654A676C}"/>
              </a:ext>
            </a:extLst>
          </p:cNvPr>
          <p:cNvSpPr/>
          <p:nvPr/>
        </p:nvSpPr>
        <p:spPr>
          <a:xfrm>
            <a:off x="3620014" y="517689"/>
            <a:ext cx="877824" cy="877824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perspectiveRelaxedModerately"/>
            <a:lightRig rig="threePt" dir="t"/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</a:t>
            </a:r>
            <a:endParaRPr lang="vi-VN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065A8CA4-C713-4B6B-A77B-DE37B24BBE90}"/>
              </a:ext>
            </a:extLst>
          </p:cNvPr>
          <p:cNvGrpSpPr/>
          <p:nvPr/>
        </p:nvGrpSpPr>
        <p:grpSpPr>
          <a:xfrm>
            <a:off x="792649" y="1410212"/>
            <a:ext cx="3710724" cy="892824"/>
            <a:chOff x="769817" y="1448147"/>
            <a:chExt cx="3710724" cy="892824"/>
          </a:xfrm>
          <a:scene3d>
            <a:camera prst="perspectiveRelaxedModerately"/>
            <a:lightRig rig="threePt" dir="t"/>
          </a:scene3d>
        </p:grpSpPr>
        <p:sp>
          <p:nvSpPr>
            <p:cNvPr id="154" name="NUT1">
              <a:extLst>
                <a:ext uri="{FF2B5EF4-FFF2-40B4-BE49-F238E27FC236}">
                  <a16:creationId xmlns:a16="http://schemas.microsoft.com/office/drawing/2014/main" id="{D283ADF2-502E-4042-B30C-1B3B75DED7D5}"/>
                </a:ext>
              </a:extLst>
            </p:cNvPr>
            <p:cNvSpPr/>
            <p:nvPr/>
          </p:nvSpPr>
          <p:spPr>
            <a:xfrm>
              <a:off x="769817" y="145090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5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5" name="NUT1">
              <a:extLst>
                <a:ext uri="{FF2B5EF4-FFF2-40B4-BE49-F238E27FC236}">
                  <a16:creationId xmlns:a16="http://schemas.microsoft.com/office/drawing/2014/main" id="{86647629-9AEE-4BB1-8018-801F2CF538D8}"/>
                </a:ext>
              </a:extLst>
            </p:cNvPr>
            <p:cNvSpPr/>
            <p:nvPr/>
          </p:nvSpPr>
          <p:spPr>
            <a:xfrm>
              <a:off x="1718505" y="1448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6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6" name="NUT1">
              <a:extLst>
                <a:ext uri="{FF2B5EF4-FFF2-40B4-BE49-F238E27FC236}">
                  <a16:creationId xmlns:a16="http://schemas.microsoft.com/office/drawing/2014/main" id="{5942E87D-D637-4192-9EF6-D3D5E0CB7DA6}"/>
                </a:ext>
              </a:extLst>
            </p:cNvPr>
            <p:cNvSpPr/>
            <p:nvPr/>
          </p:nvSpPr>
          <p:spPr>
            <a:xfrm>
              <a:off x="2659934" y="145747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7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57" name="NUT1">
              <a:extLst>
                <a:ext uri="{FF2B5EF4-FFF2-40B4-BE49-F238E27FC236}">
                  <a16:creationId xmlns:a16="http://schemas.microsoft.com/office/drawing/2014/main" id="{0C849C90-CEFE-4DB9-891B-1504FBE9153A}"/>
                </a:ext>
              </a:extLst>
            </p:cNvPr>
            <p:cNvSpPr/>
            <p:nvPr/>
          </p:nvSpPr>
          <p:spPr>
            <a:xfrm>
              <a:off x="3602717" y="1463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8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119CAF3E-2AD6-4583-A32F-B713D5411565}"/>
              </a:ext>
            </a:extLst>
          </p:cNvPr>
          <p:cNvGrpSpPr/>
          <p:nvPr/>
        </p:nvGrpSpPr>
        <p:grpSpPr>
          <a:xfrm>
            <a:off x="797782" y="2354420"/>
            <a:ext cx="3710724" cy="892824"/>
            <a:chOff x="769817" y="1448147"/>
            <a:chExt cx="3710724" cy="892824"/>
          </a:xfrm>
          <a:scene3d>
            <a:camera prst="perspectiveRelaxedModerately"/>
            <a:lightRig rig="threePt" dir="t"/>
          </a:scene3d>
        </p:grpSpPr>
        <p:sp>
          <p:nvSpPr>
            <p:cNvPr id="166" name="NUT1">
              <a:extLst>
                <a:ext uri="{FF2B5EF4-FFF2-40B4-BE49-F238E27FC236}">
                  <a16:creationId xmlns:a16="http://schemas.microsoft.com/office/drawing/2014/main" id="{B6384152-EE88-4E02-AA48-CF5E9487A1D2}"/>
                </a:ext>
              </a:extLst>
            </p:cNvPr>
            <p:cNvSpPr/>
            <p:nvPr/>
          </p:nvSpPr>
          <p:spPr>
            <a:xfrm>
              <a:off x="769817" y="145090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9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7" name="NUT1">
              <a:extLst>
                <a:ext uri="{FF2B5EF4-FFF2-40B4-BE49-F238E27FC236}">
                  <a16:creationId xmlns:a16="http://schemas.microsoft.com/office/drawing/2014/main" id="{2DF8B590-28E2-4593-B22A-FFDD8EAF1194}"/>
                </a:ext>
              </a:extLst>
            </p:cNvPr>
            <p:cNvSpPr/>
            <p:nvPr/>
          </p:nvSpPr>
          <p:spPr>
            <a:xfrm>
              <a:off x="1718505" y="1448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10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8" name="NUT1">
              <a:extLst>
                <a:ext uri="{FF2B5EF4-FFF2-40B4-BE49-F238E27FC236}">
                  <a16:creationId xmlns:a16="http://schemas.microsoft.com/office/drawing/2014/main" id="{898413F6-17F1-4D40-B7CC-BE14995FB254}"/>
                </a:ext>
              </a:extLst>
            </p:cNvPr>
            <p:cNvSpPr/>
            <p:nvPr/>
          </p:nvSpPr>
          <p:spPr>
            <a:xfrm>
              <a:off x="2659934" y="145747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11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9" name="NUT1">
              <a:extLst>
                <a:ext uri="{FF2B5EF4-FFF2-40B4-BE49-F238E27FC236}">
                  <a16:creationId xmlns:a16="http://schemas.microsoft.com/office/drawing/2014/main" id="{429D085C-63B1-49D2-BC0C-A6932B751C09}"/>
                </a:ext>
              </a:extLst>
            </p:cNvPr>
            <p:cNvSpPr/>
            <p:nvPr/>
          </p:nvSpPr>
          <p:spPr>
            <a:xfrm>
              <a:off x="3602717" y="1463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12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EF9D779E-CE0E-42B4-84C3-F81F9EF88DAF}"/>
              </a:ext>
            </a:extLst>
          </p:cNvPr>
          <p:cNvGrpSpPr/>
          <p:nvPr/>
        </p:nvGrpSpPr>
        <p:grpSpPr>
          <a:xfrm>
            <a:off x="803317" y="3261943"/>
            <a:ext cx="3710724" cy="892824"/>
            <a:chOff x="769817" y="1448147"/>
            <a:chExt cx="3710724" cy="892824"/>
          </a:xfrm>
          <a:scene3d>
            <a:camera prst="perspectiveRelaxedModerately"/>
            <a:lightRig rig="threePt" dir="t"/>
          </a:scene3d>
        </p:grpSpPr>
        <p:sp>
          <p:nvSpPr>
            <p:cNvPr id="162" name="NUT1">
              <a:extLst>
                <a:ext uri="{FF2B5EF4-FFF2-40B4-BE49-F238E27FC236}">
                  <a16:creationId xmlns:a16="http://schemas.microsoft.com/office/drawing/2014/main" id="{27F7AE16-A58A-4D38-BE7F-4BE9FE400A24}"/>
                </a:ext>
              </a:extLst>
            </p:cNvPr>
            <p:cNvSpPr/>
            <p:nvPr/>
          </p:nvSpPr>
          <p:spPr>
            <a:xfrm>
              <a:off x="769817" y="145090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13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3" name="NUT1">
              <a:extLst>
                <a:ext uri="{FF2B5EF4-FFF2-40B4-BE49-F238E27FC236}">
                  <a16:creationId xmlns:a16="http://schemas.microsoft.com/office/drawing/2014/main" id="{985EEB25-4E71-4D6D-BD70-FE8ABD5D235F}"/>
                </a:ext>
              </a:extLst>
            </p:cNvPr>
            <p:cNvSpPr/>
            <p:nvPr/>
          </p:nvSpPr>
          <p:spPr>
            <a:xfrm>
              <a:off x="1718505" y="1448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14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4" name="NUT1">
              <a:extLst>
                <a:ext uri="{FF2B5EF4-FFF2-40B4-BE49-F238E27FC236}">
                  <a16:creationId xmlns:a16="http://schemas.microsoft.com/office/drawing/2014/main" id="{3728BE62-7A79-47C2-A5B1-697034F8E5DB}"/>
                </a:ext>
              </a:extLst>
            </p:cNvPr>
            <p:cNvSpPr/>
            <p:nvPr/>
          </p:nvSpPr>
          <p:spPr>
            <a:xfrm>
              <a:off x="2659934" y="1457474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15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5" name="NUT1">
              <a:extLst>
                <a:ext uri="{FF2B5EF4-FFF2-40B4-BE49-F238E27FC236}">
                  <a16:creationId xmlns:a16="http://schemas.microsoft.com/office/drawing/2014/main" id="{68F9F829-8D08-46E8-B29D-D32465135C97}"/>
                </a:ext>
              </a:extLst>
            </p:cNvPr>
            <p:cNvSpPr/>
            <p:nvPr/>
          </p:nvSpPr>
          <p:spPr>
            <a:xfrm>
              <a:off x="3602717" y="1463147"/>
              <a:ext cx="877824" cy="877824"/>
            </a:xfrm>
            <a:prstGeom prst="roundRect">
              <a:avLst/>
            </a:prstGeom>
            <a:solidFill>
              <a:srgbClr val="00B050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sp3d contourW="44450" prstMaterial="matte">
              <a:bevelT w="63500" h="63500" prst="artDeco"/>
              <a:contourClr>
                <a:srgbClr val="FFFFFF"/>
              </a:contourClr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44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16</a:t>
              </a:r>
              <a:endParaRPr lang="vi-VN" sz="44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173" name="Rectangle 172">
            <a:extLst>
              <a:ext uri="{FF2B5EF4-FFF2-40B4-BE49-F238E27FC236}">
                <a16:creationId xmlns:a16="http://schemas.microsoft.com/office/drawing/2014/main" id="{6710192C-951F-4F56-9114-705AA2142305}"/>
              </a:ext>
            </a:extLst>
          </p:cNvPr>
          <p:cNvSpPr/>
          <p:nvPr/>
        </p:nvSpPr>
        <p:spPr>
          <a:xfrm>
            <a:off x="5286476" y="5821335"/>
            <a:ext cx="6502101" cy="9233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Antique" panose="00000400000000000000" pitchFamily="2" charset="-93"/>
              </a:rPr>
              <a:t>LUCKY WHEEL</a:t>
            </a:r>
            <a:endParaRPr lang="en-US" sz="5400" b="1" cap="none" spc="0" dirty="0">
              <a:ln w="0"/>
              <a:solidFill>
                <a:schemeClr val="accent2">
                  <a:lumMod val="50000"/>
                </a:schemeClr>
              </a:solidFill>
              <a:effectLst>
                <a:reflection blurRad="6350" stA="53000" endA="300" endPos="35500" dir="5400000" sy="-90000" algn="bl" rotWithShape="0"/>
              </a:effectLst>
              <a:latin typeface="Antique" panose="00000400000000000000" pitchFamily="2" charset="-93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ED8DA-F8C5-4F9A-A6DF-B08777108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A6222-C989-42E0-A939-3A10E62C125A}" type="datetime1">
              <a:rPr lang="vi-VN" smtClean="0"/>
              <a:t>6/8/2021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820162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100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5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5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500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4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8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2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6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0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4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38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2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46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0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4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58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2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66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70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74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78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82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86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90" dur="1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1" restart="whenNotActive" fill="hold" evtFilter="cancelBubble" nodeType="interactiveSeq">
                <p:stCondLst>
                  <p:cond evt="onClick" delay="0">
                    <p:tgtEl>
                      <p:spTgt spid="1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" fill="hold">
                      <p:stCondLst>
                        <p:cond delay="0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8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95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7" dur="30406" fill="hold"/>
                                        <p:tgtEl>
                                          <p:spTgt spid="1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2"/>
                  </p:tgtEl>
                </p:cond>
              </p:nextCondLst>
            </p:seq>
            <p:audio>
              <p:cMediaNode vol="80000">
                <p:cTn id="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4"/>
                </p:tgtEl>
              </p:cMediaNode>
            </p:audio>
            <p:seq concurrent="1" nextAc="seek">
              <p:cTn id="99" restart="whenNotActive" fill="hold" evtFilter="cancelBubble" nodeType="interactiveSeq">
                <p:stCondLst>
                  <p:cond evt="onClick" delay="0">
                    <p:tgtEl>
                      <p:spTgt spid="1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0" fill="hold">
                      <p:stCondLst>
                        <p:cond delay="0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3" dur="2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04" dur="2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5" dur="25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7"/>
                  </p:tgtEl>
                </p:cond>
              </p:nextCondLst>
            </p:seq>
          </p:childTnLst>
        </p:cTn>
      </p:par>
    </p:tnLst>
    <p:bldLst>
      <p:bldP spid="17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ction Button: Go Back or Previous 4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A241B325-CFFE-4814-817A-08C5D76965A8}"/>
              </a:ext>
            </a:extLst>
          </p:cNvPr>
          <p:cNvSpPr/>
          <p:nvPr/>
        </p:nvSpPr>
        <p:spPr>
          <a:xfrm>
            <a:off x="10636898" y="5477069"/>
            <a:ext cx="970384" cy="970384"/>
          </a:xfrm>
          <a:prstGeom prst="actionButtonBackPrevious">
            <a:avLst/>
          </a:prstGeom>
          <a:solidFill>
            <a:srgbClr val="00B050"/>
          </a:solidFill>
          <a:ln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vi-VN" sz="44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FFFF00"/>
              </a:highligh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5B0F6E-20AA-4562-AB84-9114A5B4AABA}"/>
              </a:ext>
            </a:extLst>
          </p:cNvPr>
          <p:cNvSpPr txBox="1"/>
          <p:nvPr/>
        </p:nvSpPr>
        <p:spPr>
          <a:xfrm>
            <a:off x="2965984" y="2746906"/>
            <a:ext cx="4217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lời</a:t>
            </a:r>
            <a:r>
              <a:rPr lang="en-US" dirty="0"/>
              <a:t> 1</a:t>
            </a:r>
            <a:endParaRPr lang="vi-V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F89860-D6D1-4ECA-B4DA-F98B4054A580}"/>
              </a:ext>
            </a:extLst>
          </p:cNvPr>
          <p:cNvSpPr txBox="1"/>
          <p:nvPr/>
        </p:nvSpPr>
        <p:spPr>
          <a:xfrm>
            <a:off x="2830286" y="982824"/>
            <a:ext cx="4217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Câu</a:t>
            </a:r>
            <a:r>
              <a:rPr lang="en-US" dirty="0"/>
              <a:t> </a:t>
            </a:r>
            <a:r>
              <a:rPr lang="en-US" dirty="0" err="1"/>
              <a:t>hỏi</a:t>
            </a:r>
            <a:r>
              <a:rPr lang="en-US" dirty="0"/>
              <a:t> 1</a:t>
            </a:r>
            <a:endParaRPr lang="vi-V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43334-D8A1-46B0-AC6F-1764284A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72779-19D0-451E-86A0-DA88D61DCD92}" type="datetime1">
              <a:rPr lang="vi-VN" smtClean="0"/>
              <a:t>6/8/2021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641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85EFD05-14B9-4649-872C-C5C05EDE6084}"/>
              </a:ext>
            </a:extLst>
          </p:cNvPr>
          <p:cNvSpPr/>
          <p:nvPr/>
        </p:nvSpPr>
        <p:spPr>
          <a:xfrm>
            <a:off x="4327664" y="2967335"/>
            <a:ext cx="35366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CB566-FF8D-48E9-939B-12CC61223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B9263-CFBE-4177-A4B9-B60C281CB6BC}" type="datetime1">
              <a:rPr lang="vi-VN" smtClean="0"/>
              <a:t>6/8/2021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8570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3">
                <a:lumMod val="67000"/>
              </a:schemeClr>
            </a:gs>
            <a:gs pos="48000">
              <a:schemeClr val="accent3">
                <a:lumMod val="97000"/>
                <a:lumOff val="3000"/>
              </a:schemeClr>
            </a:gs>
            <a:gs pos="100000">
              <a:schemeClr val="accent3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>
          <a:outerShdw blurRad="57785" dist="33020" dir="3180000" algn="ctr">
            <a:srgbClr val="000000">
              <a:alpha val="30000"/>
            </a:srgbClr>
          </a:outerShdw>
        </a:effectLst>
        <a:sp3d prstMaterial="metal">
          <a:bevelT w="38100" h="57150" prst="angle"/>
        </a:sp3d>
      </a:spPr>
      <a:bodyPr rtlCol="0" anchor="ctr"/>
      <a:lstStyle>
        <a:defPPr algn="ctr">
          <a:defRPr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47</Words>
  <Application>Microsoft Office PowerPoint</Application>
  <PresentationFormat>Widescreen</PresentationFormat>
  <Paragraphs>41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Antique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Tiểu Miêu</dc:creator>
  <cp:lastModifiedBy>Tiểu Miêu</cp:lastModifiedBy>
  <cp:revision>26</cp:revision>
  <dcterms:created xsi:type="dcterms:W3CDTF">2021-06-07T18:32:00Z</dcterms:created>
  <dcterms:modified xsi:type="dcterms:W3CDTF">2021-06-08T11:10:32Z</dcterms:modified>
</cp:coreProperties>
</file>

<file path=docProps/thumbnail.jpeg>
</file>